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21A3-47E7-9109-ACDA-A4882F1E1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9AFF1-46E5-435C-0465-8AF98405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BF19-EE2A-997D-7878-2A3DD18B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071FA-63F8-5762-8B60-93127203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11A5-9250-EE47-4667-86DFBC3C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1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435B-1573-4BD6-A2B2-2C464CD1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68FA3-A904-70AC-7EBF-45A4EAC7F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8989-9C57-3064-9CE8-F7B7A1BD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5B49-962C-5CBB-9A7D-DB3D548A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EA1F-2B59-90E2-AC23-5FBCEBB4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E9580-40F2-B922-0FA8-59F0B40DC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699D7-01DE-042C-2324-79CEB9C3D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FE191-1648-2355-40A0-87CEF031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71498-813B-7F87-2DC4-B67626BE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8890-D23C-4644-C0CD-B1A2EB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A04B-0F8E-0A3C-7A76-9672B325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2851-0FA4-3DFE-103B-BE53AB99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626A2-728F-9758-C6C6-6269D15D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B548-9634-2F35-667B-7790487A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90B3-581E-16E1-98AF-8AE6E91F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DC40-D773-47FF-12C4-043B2A9C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467D-DD3B-6D09-CFCF-A8094F753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8A65-4AC0-0856-FD4C-D6E3C9B8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A276B-4A32-4744-FC56-BB748FB8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64CE-5EA2-4E80-EF3B-FF41C63B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D31-5F89-5468-42DA-FA3C9111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BF0A-9AA0-50D8-040D-C47B1A2B1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DD915-8C46-9706-8464-DEA636B49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94B3-AA5D-BCB0-2A32-73D0E26F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3B747-B761-E2CA-AD37-7EA244CA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D1E0B-AD1C-D71A-AFD9-AABA267E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A9D1-5E28-6956-A1C9-361D53D2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74D2-76EF-F440-5155-FAE874FD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0ED27-F91D-0D73-85E5-3919E3A8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3A881-1EED-D3A0-902F-1D0144699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06EBD-609E-D4BC-E978-B6ACBE688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0529C-59ED-7A31-FAF1-482DF4CD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F1377-6EC4-5AF5-8F28-0125E028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82221-32B2-3101-D58B-459F4151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C667-0922-CDDE-61D4-4F519505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720D5-463B-5C91-4AE9-3FC172AB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3D6FC-DF09-A154-BA2B-A1166799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2DE6C-BF73-F335-105A-DBF21C6F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7861F-69C1-5E84-16FD-1F986E46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4BE3B-FD9E-3B69-56CC-F2703C27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A5A9F-5BFF-0801-9184-469C2BB8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F8CE-6C57-6F59-1793-B59C1B4E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1EE1-6FF5-406A-9CDA-36748317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3B5C0-31F8-AD42-F83E-262BCC72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1E98D-2068-91F3-180E-58DC23A0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ACC54-F7FB-4A73-9D3C-ABA55B0E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C7B6A-DC98-0C76-16CD-611969BD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1BCA-AEDC-9E53-5536-2AF33220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09856-44E5-5F7C-342E-451B37AAF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BE930-730F-38FB-953A-E8DA7C79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41426-0850-265D-E623-381E5C45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A0CAB-4713-1EF5-1B55-56AA0C6C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7460F-9C84-7174-B6B1-C44298C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3609A-31E1-8232-4859-2CE328DB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5344-29AC-2D34-AC94-DC3F59FD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0140-B5CC-61A5-682E-25F9B30C2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A8FED-B70B-4C25-9F2D-A4B11FFED2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EB8F-43C0-FCC9-06C9-FDB51FF8F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FD95-8B52-BA11-A09D-174FFC554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6684F-F7F1-4BFB-B3B1-047F3412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67498-72A0-1AD2-C551-C9A661902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2" r="5" b="1568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1E753-753F-553F-4A15-8CBD2FE04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0" r="17947" b="-2"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BD6B7-3B7C-C445-990E-54FA5C437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1972" y="1416296"/>
            <a:ext cx="4231758" cy="11251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Finding non-academic jobs: A conversation with Natural Resources Social Scientists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1F104-23B5-D125-802A-EB97F205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5963" y="2895600"/>
            <a:ext cx="5358809" cy="3048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Guest speakers:</a:t>
            </a:r>
          </a:p>
          <a:p>
            <a:pPr algn="l"/>
            <a:r>
              <a:rPr lang="en-US" sz="1600" b="1" dirty="0"/>
              <a:t>Dr. Janae Davis</a:t>
            </a:r>
            <a:r>
              <a:rPr lang="en-US" sz="1600" dirty="0"/>
              <a:t>, Southeast Conservation Director, American Rivers</a:t>
            </a:r>
          </a:p>
          <a:p>
            <a:pPr algn="l"/>
            <a:r>
              <a:rPr lang="en-US" sz="1600" b="1" dirty="0"/>
              <a:t>Dr. Rose Keller,  </a:t>
            </a:r>
            <a:r>
              <a:rPr lang="en-US" sz="1600" dirty="0"/>
              <a:t>Research Scientist, Norwegian Institute for Nature Research</a:t>
            </a:r>
          </a:p>
          <a:p>
            <a:pPr algn="l"/>
            <a:r>
              <a:rPr lang="en-US" sz="1600" b="1" dirty="0"/>
              <a:t>Dr. Jennifer Dunn, </a:t>
            </a:r>
            <a:r>
              <a:rPr lang="en-US" sz="1600" dirty="0"/>
              <a:t>Regulatory Manager, Eco-Energy</a:t>
            </a:r>
          </a:p>
          <a:p>
            <a:pPr algn="l"/>
            <a:r>
              <a:rPr lang="en-US" sz="1600" b="1" dirty="0"/>
              <a:t>Dr. Ben Lowe, </a:t>
            </a:r>
            <a:r>
              <a:rPr lang="en-US" sz="1600" dirty="0"/>
              <a:t>Executive Director, Executive Director, A Rocha USA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r>
              <a:rPr lang="en-US" sz="1600" dirty="0"/>
              <a:t>Moderator: Dr. Mysha Clarke, Chair, IASNR Professional Development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10464-178B-7D47-7B34-3A9296A88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9618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47732-46E7-28E2-8C1C-7F36936BA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9" r="9072" b="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Finding non-academic jobs: A conversation with Natural Resources Social Scientists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non-academic jobs: A conversation with Natural Resources Social Scientists</dc:title>
  <dc:creator>Clarke,Mysha</dc:creator>
  <cp:lastModifiedBy>Clarke,Mysha</cp:lastModifiedBy>
  <cp:revision>2</cp:revision>
  <dcterms:created xsi:type="dcterms:W3CDTF">2024-05-30T14:03:16Z</dcterms:created>
  <dcterms:modified xsi:type="dcterms:W3CDTF">2024-05-30T17:04:17Z</dcterms:modified>
</cp:coreProperties>
</file>