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82954" autoAdjust="0"/>
  </p:normalViewPr>
  <p:slideViewPr>
    <p:cSldViewPr snapToGrid="0" snapToObjects="1">
      <p:cViewPr varScale="1">
        <p:scale>
          <a:sx n="95" d="100"/>
          <a:sy n="95" d="100"/>
        </p:scale>
        <p:origin x="15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E3A15-2B12-0148-8DA8-CE578E6F8840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A2B70-D4E2-3644-9359-3A9BC5556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4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 =</a:t>
            </a:r>
            <a:r>
              <a:rPr lang="en-US" baseline="0" dirty="0" smtClean="0"/>
              <a:t> Japan</a:t>
            </a:r>
          </a:p>
          <a:p>
            <a:r>
              <a:rPr lang="en-US" baseline="0" dirty="0" smtClean="0"/>
              <a:t>2 people = US</a:t>
            </a:r>
          </a:p>
          <a:p>
            <a:r>
              <a:rPr lang="en-US" dirty="0" smtClean="0"/>
              <a:t>11(9)  people = India</a:t>
            </a:r>
          </a:p>
          <a:p>
            <a:r>
              <a:rPr lang="en-US" dirty="0" smtClean="0"/>
              <a:t>13 (11)</a:t>
            </a:r>
            <a:r>
              <a:rPr lang="en-US" baseline="0" dirty="0" smtClean="0"/>
              <a:t> people = China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A2B70-D4E2-3644-9359-3A9BC5556C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2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8870" y="684997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D8003D-CF5B-DE4B-ABA1-93360E9ABA1C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33875A-7DEE-404D-8AE8-69DAE58BB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Population vs. Consumption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01590"/>
              </p:ext>
            </p:extLst>
          </p:nvPr>
        </p:nvGraphicFramePr>
        <p:xfrm>
          <a:off x="561878" y="1393151"/>
          <a:ext cx="8075061" cy="440606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04710"/>
                <a:gridCol w="1357916"/>
                <a:gridCol w="1792010"/>
                <a:gridCol w="1682510"/>
                <a:gridCol w="1637915"/>
              </a:tblGrid>
              <a:tr h="7331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Oil Use</a:t>
                      </a:r>
                    </a:p>
                    <a:p>
                      <a:pPr algn="ctr"/>
                      <a:r>
                        <a:rPr lang="en-US" baseline="0" dirty="0" smtClean="0"/>
                        <a:t>(barrels)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Paper </a:t>
                      </a:r>
                    </a:p>
                    <a:p>
                      <a:pPr algn="ctr"/>
                      <a:r>
                        <a:rPr lang="en-US" baseline="0" dirty="0" smtClean="0"/>
                        <a:t>Use (</a:t>
                      </a:r>
                      <a:r>
                        <a:rPr lang="en-US" baseline="0" dirty="0" err="1" smtClean="0"/>
                        <a:t>kgs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CO</a:t>
                      </a:r>
                      <a:r>
                        <a:rPr lang="en-US" baseline="-25000" dirty="0" smtClean="0"/>
                        <a:t>2 </a:t>
                      </a:r>
                    </a:p>
                    <a:p>
                      <a:pPr algn="ctr"/>
                      <a:r>
                        <a:rPr lang="en-US" baseline="0" dirty="0" smtClean="0"/>
                        <a:t>(Metric Ton)</a:t>
                      </a:r>
                      <a:endParaRPr lang="en-US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12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307 M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6.99 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 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5,833</a:t>
                      </a:r>
                      <a:r>
                        <a:rPr lang="en-US" baseline="0" dirty="0" smtClean="0"/>
                        <a:t> M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91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barrel/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297</a:t>
                      </a:r>
                      <a:r>
                        <a:rPr lang="en-US" baseline="0" dirty="0" smtClean="0"/>
                        <a:t> kg/</a:t>
                      </a:r>
                      <a:r>
                        <a:rPr lang="en-US" baseline="0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MT/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12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 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1.62 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1,214 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91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 barrel/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 kg/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MT/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12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 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1.16 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1,495 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91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barrel/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kg/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1.26 MT/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112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 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3.31 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6,534 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911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barrel/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 kg/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MT/</a:t>
                      </a:r>
                      <a:r>
                        <a:rPr lang="en-US" dirty="0" err="1" smtClean="0"/>
                        <a:t>pers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517515" y="1393151"/>
            <a:ext cx="1801091" cy="440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18606" y="1393151"/>
            <a:ext cx="1684097" cy="440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02703" y="1393151"/>
            <a:ext cx="1801091" cy="440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2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231</TotalTime>
  <Words>104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2</vt:lpstr>
      <vt:lpstr>Austin</vt:lpstr>
      <vt:lpstr>Population vs. Consumption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SCHEWE</dc:creator>
  <cp:lastModifiedBy>Jessica Hill</cp:lastModifiedBy>
  <cp:revision>128</cp:revision>
  <cp:lastPrinted>2015-09-28T19:32:46Z</cp:lastPrinted>
  <dcterms:created xsi:type="dcterms:W3CDTF">2012-02-09T00:53:08Z</dcterms:created>
  <dcterms:modified xsi:type="dcterms:W3CDTF">2018-11-03T09:10:35Z</dcterms:modified>
</cp:coreProperties>
</file>